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71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94"/>
    <p:restoredTop sz="94704"/>
  </p:normalViewPr>
  <p:slideViewPr>
    <p:cSldViewPr snapToGrid="0">
      <p:cViewPr varScale="1">
        <p:scale>
          <a:sx n="98" d="100"/>
          <a:sy n="98" d="100"/>
        </p:scale>
        <p:origin x="20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848B-8AB4-F546-9253-A9773AA2797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8A9A-CA96-924D-9E7D-03CADD0B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5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848B-8AB4-F546-9253-A9773AA2797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8A9A-CA96-924D-9E7D-03CADD0B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460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848B-8AB4-F546-9253-A9773AA2797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8A9A-CA96-924D-9E7D-03CADD0BDCF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2958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848B-8AB4-F546-9253-A9773AA2797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8A9A-CA96-924D-9E7D-03CADD0B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349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848B-8AB4-F546-9253-A9773AA2797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8A9A-CA96-924D-9E7D-03CADD0BDCF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797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848B-8AB4-F546-9253-A9773AA2797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8A9A-CA96-924D-9E7D-03CADD0B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129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848B-8AB4-F546-9253-A9773AA2797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8A9A-CA96-924D-9E7D-03CADD0B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54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848B-8AB4-F546-9253-A9773AA2797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8A9A-CA96-924D-9E7D-03CADD0B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1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848B-8AB4-F546-9253-A9773AA2797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8A9A-CA96-924D-9E7D-03CADD0B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7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848B-8AB4-F546-9253-A9773AA2797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8A9A-CA96-924D-9E7D-03CADD0B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1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848B-8AB4-F546-9253-A9773AA2797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8A9A-CA96-924D-9E7D-03CADD0B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4745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848B-8AB4-F546-9253-A9773AA2797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8A9A-CA96-924D-9E7D-03CADD0B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527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848B-8AB4-F546-9253-A9773AA2797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8A9A-CA96-924D-9E7D-03CADD0B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16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848B-8AB4-F546-9253-A9773AA2797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8A9A-CA96-924D-9E7D-03CADD0B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34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848B-8AB4-F546-9253-A9773AA2797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8A9A-CA96-924D-9E7D-03CADD0B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226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848B-8AB4-F546-9253-A9773AA2797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8A9A-CA96-924D-9E7D-03CADD0B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73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E848B-8AB4-F546-9253-A9773AA2797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3FE8A9A-CA96-924D-9E7D-03CADD0B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62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  <p:sldLayoutId id="2147483983" r:id="rId12"/>
    <p:sldLayoutId id="2147483984" r:id="rId13"/>
    <p:sldLayoutId id="2147483985" r:id="rId14"/>
    <p:sldLayoutId id="2147483986" r:id="rId15"/>
    <p:sldLayoutId id="214748398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C841D-B5DD-6DB0-930A-FCE424E8EB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5373" y="273828"/>
            <a:ext cx="7766936" cy="1689883"/>
          </a:xfrm>
        </p:spPr>
        <p:txBody>
          <a:bodyPr/>
          <a:lstStyle/>
          <a:p>
            <a:pPr algn="l"/>
            <a:r>
              <a:rPr lang="en-US" sz="3600" dirty="0">
                <a:solidFill>
                  <a:schemeClr val="tx1"/>
                </a:solidFill>
              </a:rPr>
              <a:t>ARE-QP Awards Process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6D86B2-ED45-1B40-9493-794107029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5372" y="1274165"/>
            <a:ext cx="9941255" cy="473259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600" b="1" dirty="0">
                <a:solidFill>
                  <a:schemeClr val="tx1"/>
                </a:solidFill>
              </a:rPr>
              <a:t>Proposed ARE-QP Timeline – 2024</a:t>
            </a:r>
          </a:p>
          <a:p>
            <a:pPr algn="l"/>
            <a:endParaRPr lang="en-US" sz="24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2600" dirty="0">
                <a:solidFill>
                  <a:schemeClr val="tx1"/>
                </a:solidFill>
              </a:rPr>
              <a:t>16 Mar 2024:  Publicity drive to recruit suitable organization</a:t>
            </a:r>
          </a:p>
          <a:p>
            <a:pPr algn="l">
              <a:spcBef>
                <a:spcPts val="0"/>
              </a:spcBef>
            </a:pPr>
            <a:r>
              <a:rPr lang="en-US" sz="2600" dirty="0">
                <a:solidFill>
                  <a:schemeClr val="tx1"/>
                </a:solidFill>
              </a:rPr>
              <a:t>                     candidates</a:t>
            </a:r>
          </a:p>
          <a:p>
            <a:pPr algn="l">
              <a:spcBef>
                <a:spcPts val="0"/>
              </a:spcBef>
            </a:pPr>
            <a:endParaRPr lang="en-US" sz="24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2600" dirty="0">
                <a:solidFill>
                  <a:schemeClr val="tx1"/>
                </a:solidFill>
              </a:rPr>
              <a:t>30 Jun 2024:  Sending recommendations of Nominees for Award</a:t>
            </a:r>
          </a:p>
          <a:p>
            <a:pPr algn="l">
              <a:spcBef>
                <a:spcPts val="0"/>
              </a:spcBef>
            </a:pPr>
            <a:endParaRPr lang="en-US" sz="26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2600" dirty="0">
                <a:solidFill>
                  <a:schemeClr val="tx1"/>
                </a:solidFill>
              </a:rPr>
              <a:t>31 Jul 2024:    Abstract submission</a:t>
            </a:r>
          </a:p>
          <a:p>
            <a:pPr algn="l">
              <a:spcBef>
                <a:spcPts val="0"/>
              </a:spcBef>
            </a:pPr>
            <a:endParaRPr lang="en-US" sz="26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2600" dirty="0">
                <a:solidFill>
                  <a:schemeClr val="tx1"/>
                </a:solidFill>
              </a:rPr>
              <a:t>18 Aug 2024:   Candidates to prepare Presentation</a:t>
            </a:r>
          </a:p>
          <a:p>
            <a:pPr algn="l">
              <a:spcBef>
                <a:spcPts val="0"/>
              </a:spcBef>
            </a:pPr>
            <a:endParaRPr lang="en-US" sz="26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2600" dirty="0">
                <a:solidFill>
                  <a:schemeClr val="tx1"/>
                </a:solidFill>
              </a:rPr>
              <a:t>18 Sept 2024:  Presentation by awardees on Day 1 of Congress</a:t>
            </a:r>
          </a:p>
          <a:p>
            <a:pPr algn="l">
              <a:spcBef>
                <a:spcPts val="0"/>
              </a:spcBef>
            </a:pPr>
            <a:endParaRPr lang="en-US" sz="26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2600" dirty="0">
                <a:solidFill>
                  <a:schemeClr val="tx1"/>
                </a:solidFill>
              </a:rPr>
              <a:t>19 Sept 2024:  Award Presentation to Winners on Day 2 of Congress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57DA7C-46D7-3079-733A-FB397EA1D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3017" y="0"/>
            <a:ext cx="1548983" cy="8512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D63418D-6B65-B9A4-4DC5-6DEFE908D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35" y="6010114"/>
            <a:ext cx="2146300" cy="8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54448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{9C1DA062-5965-6248-AEF7-AB69620FE86B}tf10001060_mac</Template>
  <TotalTime>608</TotalTime>
  <Words>70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ARE-QP Awards Process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G.E. Tan</dc:creator>
  <cp:lastModifiedBy>G.E. Tan</cp:lastModifiedBy>
  <cp:revision>49</cp:revision>
  <dcterms:created xsi:type="dcterms:W3CDTF">2023-03-29T09:20:40Z</dcterms:created>
  <dcterms:modified xsi:type="dcterms:W3CDTF">2024-03-15T14:03:52Z</dcterms:modified>
</cp:coreProperties>
</file>